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2"/>
  </p:notesMasterIdLst>
  <p:sldIdLst>
    <p:sldId id="810" r:id="rId2"/>
    <p:sldId id="776" r:id="rId3"/>
    <p:sldId id="808" r:id="rId4"/>
    <p:sldId id="803" r:id="rId5"/>
    <p:sldId id="664" r:id="rId6"/>
    <p:sldId id="511" r:id="rId7"/>
    <p:sldId id="583" r:id="rId8"/>
    <p:sldId id="800" r:id="rId9"/>
    <p:sldId id="775" r:id="rId10"/>
    <p:sldId id="797" r:id="rId11"/>
    <p:sldId id="713" r:id="rId12"/>
    <p:sldId id="714" r:id="rId13"/>
    <p:sldId id="715" r:id="rId14"/>
    <p:sldId id="695" r:id="rId15"/>
    <p:sldId id="257" r:id="rId16"/>
    <p:sldId id="694" r:id="rId17"/>
    <p:sldId id="331" r:id="rId18"/>
    <p:sldId id="652" r:id="rId19"/>
    <p:sldId id="777" r:id="rId20"/>
    <p:sldId id="778" r:id="rId21"/>
    <p:sldId id="779" r:id="rId22"/>
    <p:sldId id="780" r:id="rId23"/>
    <p:sldId id="781" r:id="rId24"/>
    <p:sldId id="782" r:id="rId25"/>
    <p:sldId id="783" r:id="rId26"/>
    <p:sldId id="410" r:id="rId27"/>
    <p:sldId id="798" r:id="rId28"/>
    <p:sldId id="799" r:id="rId29"/>
    <p:sldId id="656" r:id="rId30"/>
    <p:sldId id="452" r:id="rId31"/>
    <p:sldId id="451" r:id="rId32"/>
    <p:sldId id="450" r:id="rId33"/>
    <p:sldId id="456" r:id="rId34"/>
    <p:sldId id="383" r:id="rId35"/>
    <p:sldId id="811" r:id="rId36"/>
    <p:sldId id="428" r:id="rId37"/>
    <p:sldId id="432" r:id="rId38"/>
    <p:sldId id="434" r:id="rId39"/>
    <p:sldId id="801" r:id="rId40"/>
    <p:sldId id="668" r:id="rId41"/>
    <p:sldId id="708" r:id="rId42"/>
    <p:sldId id="678" r:id="rId43"/>
    <p:sldId id="671" r:id="rId44"/>
    <p:sldId id="462" r:id="rId45"/>
    <p:sldId id="458" r:id="rId46"/>
    <p:sldId id="709" r:id="rId47"/>
    <p:sldId id="732" r:id="rId48"/>
    <p:sldId id="759" r:id="rId49"/>
    <p:sldId id="455" r:id="rId50"/>
    <p:sldId id="659" r:id="rId51"/>
    <p:sldId id="710" r:id="rId52"/>
    <p:sldId id="672" r:id="rId53"/>
    <p:sldId id="654" r:id="rId54"/>
    <p:sldId id="688" r:id="rId55"/>
    <p:sldId id="658" r:id="rId56"/>
    <p:sldId id="423" r:id="rId57"/>
    <p:sldId id="673" r:id="rId58"/>
    <p:sldId id="813" r:id="rId59"/>
    <p:sldId id="657" r:id="rId60"/>
    <p:sldId id="674" r:id="rId61"/>
    <p:sldId id="429" r:id="rId62"/>
    <p:sldId id="704" r:id="rId63"/>
    <p:sldId id="696" r:id="rId64"/>
    <p:sldId id="697" r:id="rId65"/>
    <p:sldId id="698" r:id="rId66"/>
    <p:sldId id="699" r:id="rId67"/>
    <p:sldId id="700" r:id="rId68"/>
    <p:sldId id="701" r:id="rId69"/>
    <p:sldId id="702" r:id="rId70"/>
    <p:sldId id="812" r:id="rId71"/>
    <p:sldId id="703" r:id="rId72"/>
    <p:sldId id="705" r:id="rId73"/>
    <p:sldId id="675" r:id="rId74"/>
    <p:sldId id="655" r:id="rId75"/>
    <p:sldId id="497" r:id="rId76"/>
    <p:sldId id="413" r:id="rId77"/>
    <p:sldId id="441" r:id="rId78"/>
    <p:sldId id="676" r:id="rId79"/>
    <p:sldId id="660" r:id="rId80"/>
    <p:sldId id="644" r:id="rId81"/>
    <p:sldId id="711" r:id="rId82"/>
    <p:sldId id="789" r:id="rId83"/>
    <p:sldId id="786" r:id="rId84"/>
    <p:sldId id="787" r:id="rId85"/>
    <p:sldId id="793" r:id="rId86"/>
    <p:sldId id="802" r:id="rId87"/>
    <p:sldId id="791" r:id="rId88"/>
    <p:sldId id="792" r:id="rId89"/>
    <p:sldId id="790" r:id="rId90"/>
    <p:sldId id="804" r:id="rId91"/>
    <p:sldId id="805" r:id="rId92"/>
    <p:sldId id="806" r:id="rId93"/>
    <p:sldId id="788" r:id="rId94"/>
    <p:sldId id="796" r:id="rId95"/>
    <p:sldId id="677" r:id="rId96"/>
    <p:sldId id="731" r:id="rId97"/>
    <p:sldId id="717" r:id="rId98"/>
    <p:sldId id="718" r:id="rId99"/>
    <p:sldId id="719" r:id="rId100"/>
    <p:sldId id="720" r:id="rId101"/>
    <p:sldId id="721" r:id="rId102"/>
    <p:sldId id="722" r:id="rId103"/>
    <p:sldId id="723" r:id="rId104"/>
    <p:sldId id="724" r:id="rId105"/>
    <p:sldId id="725" r:id="rId106"/>
    <p:sldId id="726" r:id="rId107"/>
    <p:sldId id="727" r:id="rId108"/>
    <p:sldId id="728" r:id="rId109"/>
    <p:sldId id="729" r:id="rId110"/>
    <p:sldId id="730" r:id="rId111"/>
    <p:sldId id="507" r:id="rId112"/>
    <p:sldId id="508" r:id="rId113"/>
    <p:sldId id="653" r:id="rId114"/>
    <p:sldId id="509" r:id="rId115"/>
    <p:sldId id="744" r:id="rId116"/>
    <p:sldId id="745" r:id="rId117"/>
    <p:sldId id="809" r:id="rId118"/>
    <p:sldId id="754" r:id="rId119"/>
    <p:sldId id="761" r:id="rId120"/>
    <p:sldId id="762" r:id="rId121"/>
    <p:sldId id="763" r:id="rId122"/>
    <p:sldId id="764" r:id="rId123"/>
    <p:sldId id="765" r:id="rId124"/>
    <p:sldId id="766" r:id="rId125"/>
    <p:sldId id="767" r:id="rId126"/>
    <p:sldId id="768" r:id="rId127"/>
    <p:sldId id="769" r:id="rId128"/>
    <p:sldId id="770" r:id="rId129"/>
    <p:sldId id="771" r:id="rId130"/>
    <p:sldId id="733" r:id="rId131"/>
    <p:sldId id="734" r:id="rId132"/>
    <p:sldId id="735" r:id="rId133"/>
    <p:sldId id="736" r:id="rId134"/>
    <p:sldId id="737" r:id="rId135"/>
    <p:sldId id="738" r:id="rId136"/>
    <p:sldId id="739" r:id="rId137"/>
    <p:sldId id="740" r:id="rId138"/>
    <p:sldId id="741" r:id="rId139"/>
    <p:sldId id="742" r:id="rId140"/>
    <p:sldId id="807" r:id="rId1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1" autoAdjust="0"/>
    <p:restoredTop sz="94643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3B0E8-58F4-4E18-BF65-3940FE606EDF}" type="datetimeFigureOut">
              <a:rPr lang="es-ES" smtClean="0"/>
              <a:pPr/>
              <a:t>23/03/2016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1B1A5-1546-47A5-8C3D-C6553AF4B92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497D3C-794E-42F3-9433-8F5645CAA6BD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83CFA-2E22-4259-BAFC-4FBEAA478B8D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1CE17F-2BDA-4DAE-95F2-67EBD41BBFD4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761AB-5597-45FB-BF88-38017C93483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CDD891-664E-4898-8B37-E071E5482662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8D1D5-3C61-478E-9C4D-925B13D7DDF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2ECA7-DE99-477B-B623-3C57D9F3222A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263D2-BA9C-4FD3-9795-2D541269991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CE75E-081C-46FC-BA73-D92968D417BC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0F588-09D6-4039-9E89-87E59B93B64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46512-F012-447A-B04B-5A4588949CDE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50D1C-2FDC-44CF-B005-9611F45FF88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BBE494-4467-4861-AD77-3E1FF988796C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4AE7DD-FB1B-4CF6-9ACC-767934814A6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44E6AD-EE45-4DA8-AA85-038AD12FACB2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EE260-079F-4D66-A5D4-35EB1F18A11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B31BC6-3209-409E-A2A4-44A8700F10D0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82E06-FE0F-416B-9037-79F9377CFDA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FF912A-26DC-4440-86E5-26B0E5AFB5A5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4A12C-23C1-4DFB-98DF-F556A3B2E03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E6A2CB-A68D-4996-976B-E9B2FBB9984B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12FF1-4710-4729-B62B-EC5B5B6D999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1C3BC1-3ACB-4AE6-83C5-D4728E36C4C3}" type="datetimeFigureOut">
              <a:rPr lang="es-ES" smtClean="0"/>
              <a:pPr>
                <a:defRPr/>
              </a:pPr>
              <a:t>23/03/2016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C7D92E-547F-41ED-AD91-F3D74FF8044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docid=Av2OF07y4R0iBM&amp;tbnid=sbPnI549zYIELM:&amp;ved=0CAUQjRw&amp;url=http://bobchoat.com/2013/01/29/losing-unwanted-weight-starts-in-your-head/&amp;ei=2JfdUsiFLY330gX11YDwCA&amp;bvm=bv.59568121,d.d2k&amp;psig=AFQjCNE8VXJ-0395rmcFFCSbrNzjXL5plg&amp;ust=1390340276396527" TargetMode="External"/><Relationship Id="rId2" Type="http://schemas.openxmlformats.org/officeDocument/2006/relationships/hyperlink" Target="http://www.google.es/url?sa=i&amp;rct=j&amp;q=&amp;esrc=s&amp;source=images&amp;cd=&amp;cad=rja&amp;docid=hAuuz8FotnJc3M&amp;tbnid=k58Dfe6bB2J4GM:&amp;ved=0CAUQjRw&amp;url=http://www.nicboo.com/posts/2843/a-pesar-de-la-tecnologia-los-icebergs-siguen-siend.html&amp;ei=RZfdUpXEHOmX0QWz3oGYCA&amp;bvm=bv.59568121,d.d2k&amp;psig=AFQjCNE8VXJ-0395rmcFFCSbrNzjXL5plg&amp;ust=139034027639652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50169"/>
            <a:ext cx="5970061" cy="8065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://cebiclar.cl/wp-content/uploads/2013/02/jesus-pesc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85726"/>
            <a:ext cx="9525000" cy="6943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_VISITAR_CARCEL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5_VISITAR_ENFERMOS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6_ACOGE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7_ENTERRA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8_CONSEJO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9_ENSEÑA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_CORREGI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_CONSOLA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_ORA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3_SOPORTA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Puerta Santa de la Basílica de San Pedro se abre sólo para el Jubileo. El último fue en el año 2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268760"/>
            <a:ext cx="8358659" cy="4700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_PERDONAR_OFENSAS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 descr="D:\OOO PATXI DIBUJOS  Y MAS\0000Patxi en portatil 3\0000000000000SEPTIEMBRE 2013\diocesis desde 2013 sept\adorar contemplar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6213" y="-98425"/>
            <a:ext cx="10296526" cy="7570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OOO PATXI DIBUJOS  Y MAS\0000Patxi en portatil 3\000000000000000ENERO 2014\Diocesis apartir enero 2014\DIBU 27 JULIO 2014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1688" cy="51181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8434" name="Picture 2" descr="D:\OOO PATXI DIBUJOS  Y MAS\0000Patxi en portatil 3\000000000000000ENERO 2014\Diocesis apartir enero 2014\dibu 22 de junio 2014 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700808"/>
            <a:ext cx="5004048" cy="4897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D:\OOO PATXI DIBUJOS  Y MAS\0000Patxi en portatil 3\00000000000enero 2015\diocesis 2015a\DIBU 17 MAYO 2015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8588"/>
            <a:ext cx="5056188" cy="6729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 descr="D:\OOO PATXI DIBUJOS  Y MAS\0000Patxi en portatil 3\0000000000 ENERO 2013\diocesis desde enero 2013\dibu_2_de_junio_b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59" y="404664"/>
            <a:ext cx="9177359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000_puerta_de_misericordia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9950" y="0"/>
            <a:ext cx="4862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new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332656"/>
            <a:ext cx="9540552" cy="7340424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asideasdeeva.files.wordpress.com/2014/03/corazc3b3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6196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62088"/>
            <a:ext cx="9144000" cy="39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2b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9888" y="0"/>
            <a:ext cx="8402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http://www.diocesismalaga.es/cms/media/articulos/articulos-229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-2028826"/>
            <a:ext cx="13335000" cy="888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8513" y="0"/>
            <a:ext cx="5005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3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4388" y="0"/>
            <a:ext cx="7513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7275" y="0"/>
            <a:ext cx="4487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4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95588" y="0"/>
            <a:ext cx="3551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5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50" y="0"/>
            <a:ext cx="7427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14675" y="0"/>
            <a:ext cx="2914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6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513" y="0"/>
            <a:ext cx="9070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6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5000"/>
            <a:ext cx="9144000" cy="55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65375" y="0"/>
            <a:ext cx="4413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_puerta_de_misericordia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9950" y="0"/>
            <a:ext cx="4862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itulo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62063"/>
            <a:ext cx="9144000" cy="433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 personajes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6675"/>
            <a:ext cx="9144000" cy="6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_caer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663" y="0"/>
            <a:ext cx="8956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_globo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663" y="0"/>
            <a:ext cx="8956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_infinito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663" y="0"/>
            <a:ext cx="8956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_tropezar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663" y="0"/>
            <a:ext cx="8956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 en ti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 ovejas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163" y="0"/>
            <a:ext cx="9082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yc caminando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6525"/>
            <a:ext cx="9144000" cy="65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esus_misericordia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0113" y="0"/>
            <a:ext cx="4803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 05 rostro de dios color  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2563"/>
            <a:ext cx="9144000" cy="649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4608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6084" name="Picture 2" descr="C:\Users\Patxi\Desktop\recursos murcia\23 de octubre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8675" name="Picture 2" descr="D:\OOO PATXI DIBUJOS  Y MAS\0000Patxi en portatil 3\00000ENERO 2011\dibu 15 de mayo 2011 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413" y="0"/>
            <a:ext cx="584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 02 jesus centro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2788" y="0"/>
            <a:ext cx="771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9700" name="Picture 2" descr="D:\OOO PATXI DIBUJOS  Y MAS\0000Patxi en portatil 3\Dibujos de Patxi2010\p damian bn\p damian\presentación\dubu 13 de marzo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D:\OOO PATXI DIBUJOS  Y MAS\0000Patxi en portatil 3\00000000000enero 2015\diocesis 2015a\acdc color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8892480" cy="4619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ilobrow.com/wp-content/uploads/2009/11/zygmunt-baum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90" y="0"/>
            <a:ext cx="9156590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79512" y="404664"/>
            <a:ext cx="6814686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_tradnl" sz="5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haroni" pitchFamily="2" charset="-79"/>
                <a:cs typeface="Aharoni" pitchFamily="2" charset="-79"/>
              </a:rPr>
              <a:t>Zygmund</a:t>
            </a:r>
            <a:r>
              <a:rPr lang="es-ES_tradnl" sz="5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haroni" pitchFamily="2" charset="-79"/>
                <a:cs typeface="Aharoni" pitchFamily="2" charset="-79"/>
              </a:rPr>
              <a:t>  BAUMAN</a:t>
            </a:r>
            <a:endParaRPr lang="es-ES" sz="5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47664" y="5589240"/>
            <a:ext cx="7429858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_tradnl" sz="5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haroni" pitchFamily="2" charset="-79"/>
                <a:cs typeface="Aharoni" pitchFamily="2" charset="-79"/>
              </a:rPr>
              <a:t>Modernidad  Liquida </a:t>
            </a:r>
            <a:endParaRPr lang="es-ES" sz="5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txi\Desktop\cruz phes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450" y="0"/>
            <a:ext cx="524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OOO PATXI DIBUJOS  Y MAS\0000Patxi en portatil 3\Dibujos de Patxi2010  a julio\p damian bn\p damian\presentación\cruz phes color 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9450" y="0"/>
            <a:ext cx="524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D:\OOO PATXI DIBUJOS  Y MAS\0000Patxi en portatil 3\000000000000000ENERO 2014\modernidad liquida 01\modernidad liquida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064896" cy="6941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:\OOO PATXI DIBUJOS  Y MAS\0000Patxi en portatil 3\000000000000000ENERO 2014\modernidad liquida 01\modernidad liquida 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2331640"/>
            <a:ext cx="8352928" cy="9672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:\OOO PATXI DIBUJOS  Y MAS\0000Patxi en portatil 3\000000000000000ENERO 2014\modernidad liquida 01\modernidad liquida 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15415"/>
            <a:ext cx="8568952" cy="748883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004048" y="692696"/>
            <a:ext cx="35283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48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relativismo</a:t>
            </a:r>
            <a:endParaRPr lang="es-ES" sz="48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528" y="836712"/>
            <a:ext cx="44644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48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individualismo</a:t>
            </a:r>
            <a:endParaRPr lang="es-ES" sz="48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4" y="1700808"/>
            <a:ext cx="446449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32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Consumismo</a:t>
            </a:r>
            <a:endParaRPr lang="es-ES" sz="3200" dirty="0" smtClean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  <a:p>
            <a:pPr algn="ctr"/>
            <a:endParaRPr lang="es-ES" sz="32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635896" y="1700808"/>
            <a:ext cx="4176464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20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La cultura del descarte</a:t>
            </a:r>
            <a:endParaRPr lang="es-ES" sz="9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48064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despreciados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95536" y="3933056"/>
            <a:ext cx="25699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Enfermos</a:t>
            </a:r>
          </a:p>
          <a:p>
            <a:r>
              <a:rPr lang="es-ES_tradnl" dirty="0" smtClean="0"/>
              <a:t>Arrastrados deprimidos</a:t>
            </a:r>
          </a:p>
          <a:p>
            <a:r>
              <a:rPr lang="es-ES_tradnl" dirty="0" smtClean="0"/>
              <a:t>A sorbos FS…</a:t>
            </a:r>
          </a:p>
          <a:p>
            <a:r>
              <a:rPr lang="es-ES_tradnl" dirty="0" smtClean="0"/>
              <a:t>Deprimidos</a:t>
            </a:r>
          </a:p>
          <a:p>
            <a:r>
              <a:rPr lang="es-ES_tradnl" dirty="0" smtClean="0"/>
              <a:t>Licuados</a:t>
            </a:r>
          </a:p>
          <a:p>
            <a:r>
              <a:rPr lang="es-ES_tradnl" dirty="0" err="1" smtClean="0"/>
              <a:t>Naufragos</a:t>
            </a:r>
            <a:r>
              <a:rPr lang="es-ES_tradnl" dirty="0" smtClean="0"/>
              <a:t> a la deriva</a:t>
            </a:r>
          </a:p>
          <a:p>
            <a:r>
              <a:rPr lang="es-ES_tradnl" dirty="0" smtClean="0"/>
              <a:t>(TITANIC)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OOO PATXI DIBUJOS  Y MAS\0000Patxi en portatil 3\000000000000000ENERO 2014\modernidad liquida 01\modernidad liquida 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819472"/>
            <a:ext cx="8496944" cy="7677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573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57348" name="Picture 2" descr="D:\OOO PATXI DIBUJOS  Y MAS\0000Patxi en portatil 3\Dibujos de Patxi2010  a julio\abrazando la noche\abrazando la noche color -\14 mi roca t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 de juniosomb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5698" y="0"/>
            <a:ext cx="57126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563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56324" name="Picture 2" descr="D:\OOO PATXI DIBUJOS  Y MAS\0000Patxi en portatil 3\Dibujos de Patxi2010  a julio\AAAdiocesis provisional\dibu 21 de junio 2009 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740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D:\OOO PATXI DIBUJOS  Y MAS\0patxi\familia cordoba malaga\novios color\tema 10 celebreción del sacrame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544" y="120396"/>
            <a:ext cx="8058912" cy="6617208"/>
          </a:xfrm>
          <a:prstGeom prst="rect">
            <a:avLst/>
          </a:prstGeom>
          <a:noFill/>
        </p:spPr>
      </p:pic>
      <p:pic>
        <p:nvPicPr>
          <p:cNvPr id="2051" name="Picture 3" descr="D:\OOO PATXI DIBUJOS  Y MAS\0patxi\familia cordoba malaga\novios color\tema 9B nuestro proyec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616" y="390144"/>
            <a:ext cx="6906768" cy="6077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D:\OOO PATXI DIBUJOS  Y MAS\0patxi\familia cordoba malaga\novios color\tema 10 celebreción del sacrame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544" y="120396"/>
            <a:ext cx="8058912" cy="6617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D:\OOO PATXI DIBUJOS  Y MAS\0000Patxi en portatil 3\00000000000enero 2015\diocesis 2015a\DIBU 8 febrero 2015color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575"/>
            <a:ext cx="8335963" cy="6702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D:\OOO PATXI DIBUJOS  Y MAS\0000Patxi en portatil 3\Dibujos de Patxi2010  a julio\abrazando la noche\abrazando la noche color -\12 el pastor t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6984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-629860"/>
            <a:ext cx="5472608" cy="748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dibu 10 febrero 2013 col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-243408"/>
            <a:ext cx="7632848" cy="7516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dibu 10 de agosto de 08 col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8544" cy="70539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ibu 11 de mayo 08 color EF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705364" cy="695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440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4036" name="Picture 2" descr="D:\OOO PATXI DIBUJOS  Y MAS\0000Patxi en portatil 3\Dibujos de Patxi2010  a julio\abrazando la noche\abrazando la noche color -\27 tu eres mi fuerza t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034212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4" descr="D:\OOO PATXI DIBUJOS  Y MAS\0000Patxi en portatil 3\0000000000 ENERO 2013\diocesis desde enero 2013\talitakim 2013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9" y="-171400"/>
            <a:ext cx="10108777" cy="72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D:\OOO PATXI DIBUJOS  Y MAS\0000Patxi en portatil 3\0000000000 ENERO 2013\diocesis desde enero 2013\talitakim 2013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D:\OOO PATXI DIBUJOS  Y MAS\0000Patxi en portatil 3\0000000000 ENERO 2013\diocesis desde enero 2013\talitakim 2013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1" y="-531440"/>
            <a:ext cx="10945217" cy="784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827584" y="1844824"/>
            <a:ext cx="792313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0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n-lt"/>
              </a:rPr>
              <a:t>V</a:t>
            </a:r>
            <a:r>
              <a:rPr lang="es-ES" sz="20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Diego Hands" pitchFamily="2" charset="0"/>
              </a:rPr>
              <a:t> </a:t>
            </a:r>
            <a:r>
              <a:rPr lang="es-ES" sz="15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Diego Hands" pitchFamily="2" charset="0"/>
              </a:rPr>
              <a:t>I  D  A</a:t>
            </a:r>
            <a:endParaRPr lang="es-ES" sz="15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Diego Hand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OOO PATXI DIBUJOS  Y MAS\0000Patxi en portatil 3\00000ENERO 2011\fundacion\maestros -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5516562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4 CuadroTexto"/>
          <p:cNvSpPr txBox="1">
            <a:spLocks noChangeArrowheads="1"/>
          </p:cNvSpPr>
          <p:nvPr/>
        </p:nvSpPr>
        <p:spPr bwMode="auto">
          <a:xfrm>
            <a:off x="971550" y="692150"/>
            <a:ext cx="618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EDUCAR…favorecer el desarrollo integral de la persona…</a:t>
            </a:r>
            <a:endParaRPr lang="es-ES"/>
          </a:p>
        </p:txBody>
      </p:sp>
      <p:sp>
        <p:nvSpPr>
          <p:cNvPr id="7172" name="5 CuadroTexto"/>
          <p:cNvSpPr txBox="1">
            <a:spLocks noChangeArrowheads="1"/>
          </p:cNvSpPr>
          <p:nvPr/>
        </p:nvSpPr>
        <p:spPr bwMode="auto">
          <a:xfrm>
            <a:off x="6011863" y="1773238"/>
            <a:ext cx="29527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dirty="0"/>
              <a:t>Desarrollo de las </a:t>
            </a:r>
            <a:r>
              <a:rPr lang="es-ES_tradnl" dirty="0">
                <a:solidFill>
                  <a:srgbClr val="FFFF00"/>
                </a:solidFill>
              </a:rPr>
              <a:t>capacidades</a:t>
            </a:r>
            <a:r>
              <a:rPr lang="es-ES_tradnl" dirty="0"/>
              <a:t>:</a:t>
            </a:r>
          </a:p>
          <a:p>
            <a:r>
              <a:rPr lang="es-ES_tradnl" dirty="0"/>
              <a:t>- Cognitivas</a:t>
            </a:r>
          </a:p>
          <a:p>
            <a:r>
              <a:rPr lang="es-ES_tradnl" dirty="0"/>
              <a:t>- Afectivas</a:t>
            </a:r>
          </a:p>
          <a:p>
            <a:r>
              <a:rPr lang="es-ES_tradnl" dirty="0"/>
              <a:t>- Sociales</a:t>
            </a:r>
          </a:p>
          <a:p>
            <a:r>
              <a:rPr lang="es-ES_tradnl" dirty="0"/>
              <a:t>- </a:t>
            </a:r>
            <a:r>
              <a:rPr lang="es-ES_tradnl" dirty="0" err="1"/>
              <a:t>Lingüísica</a:t>
            </a:r>
            <a:endParaRPr lang="es-ES_tradnl" dirty="0"/>
          </a:p>
          <a:p>
            <a:pPr>
              <a:buFontTx/>
              <a:buChar char="-"/>
            </a:pPr>
            <a:r>
              <a:rPr lang="es-ES_tradnl" dirty="0"/>
              <a:t>Psicomotrices</a:t>
            </a:r>
          </a:p>
          <a:p>
            <a:pPr>
              <a:buFontTx/>
              <a:buChar char="-"/>
            </a:pPr>
            <a:r>
              <a:rPr lang="es-ES_tradnl" dirty="0"/>
              <a:t>….</a:t>
            </a:r>
          </a:p>
          <a:p>
            <a:pPr>
              <a:buFontTx/>
              <a:buChar char="-"/>
            </a:pPr>
            <a:r>
              <a:rPr lang="es-ES_tradnl" dirty="0"/>
              <a:t>(Trascendencia, de lo espiritual)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_puerta_de_misericordia_colo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9950" y="0"/>
            <a:ext cx="4862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ural_amor_misericordia_texto.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7163"/>
            <a:ext cx="9144000" cy="654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78200" y="0"/>
            <a:ext cx="2386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 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0"/>
            <a:ext cx="3687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3563888" y="1628800"/>
            <a:ext cx="4466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cogedor</a:t>
            </a:r>
            <a:endParaRPr lang="es-E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95936" y="3068960"/>
            <a:ext cx="5148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</a:t>
            </a:r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isericordioso</a:t>
            </a:r>
            <a:endParaRPr lang="es-E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95936" y="4437112"/>
            <a:ext cx="28083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yente</a:t>
            </a:r>
            <a:endParaRPr lang="es-E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771800" y="5661248"/>
            <a:ext cx="7632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 se </a:t>
            </a:r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s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egala</a:t>
            </a:r>
            <a:endParaRPr lang="es-E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11960" y="8367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Jesús nos presenta un Dios que es…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el-velo-del-templo-se-rasgo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-243408"/>
            <a:ext cx="6192688" cy="7369299"/>
          </a:xfrm>
          <a:solidFill>
            <a:schemeClr val="bg1"/>
          </a:solidFill>
        </p:spPr>
      </p:pic>
      <p:pic>
        <p:nvPicPr>
          <p:cNvPr id="5" name="4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-108520" y="0"/>
            <a:ext cx="1697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1691680" y="548680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cogedor</a:t>
            </a:r>
            <a:endParaRPr lang="es-E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Barcelona_SagradaFamilia14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32640" cy="7653131"/>
          </a:xfrm>
        </p:spPr>
      </p:pic>
      <p:sp>
        <p:nvSpPr>
          <p:cNvPr id="5" name="4 Rectángulo"/>
          <p:cNvSpPr/>
          <p:nvPr/>
        </p:nvSpPr>
        <p:spPr>
          <a:xfrm>
            <a:off x="179512" y="332656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cogedor</a:t>
            </a:r>
            <a:endParaRPr lang="es-E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43.tinypic.com/4grj3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620688"/>
            <a:ext cx="3785208" cy="5770588"/>
          </a:xfrm>
          <a:prstGeom prst="rect">
            <a:avLst/>
          </a:prstGeom>
          <a:noFill/>
        </p:spPr>
      </p:pic>
      <p:pic>
        <p:nvPicPr>
          <p:cNvPr id="5" name="4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1697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5436096" y="188640"/>
            <a:ext cx="41044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</a:t>
            </a:r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isericordioso</a:t>
            </a:r>
            <a:endParaRPr lang="es-E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Patxi\Desktop\dibu 10 de julio de 2010 col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956376" cy="685005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039544" y="0"/>
            <a:ext cx="41044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</a:t>
            </a:r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isericordioso</a:t>
            </a:r>
            <a:endParaRPr lang="es-E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2a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65213" y="0"/>
            <a:ext cx="7013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6228184" y="188640"/>
            <a:ext cx="30598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isericordioso</a:t>
            </a:r>
            <a:endParaRPr lang="es-E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dibu 31 de mayo 2009 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678" y="1124744"/>
            <a:ext cx="7626322" cy="4464496"/>
          </a:xfrm>
          <a:prstGeom prst="rect">
            <a:avLst/>
          </a:prstGeom>
        </p:spPr>
      </p:pic>
      <p:pic>
        <p:nvPicPr>
          <p:cNvPr id="4" name="3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-108520" y="0"/>
            <a:ext cx="1697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5436096" y="188640"/>
            <a:ext cx="41044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s-E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yente</a:t>
            </a:r>
            <a:endParaRPr lang="es-E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7154" name="Picture 2" descr="C:\Users\Patxi\Desktop\recursos osuna\domingo 5 de abril 2015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05248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324544" y="0"/>
            <a:ext cx="16970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diocesis 26 mayo 2013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16632"/>
            <a:ext cx="7101840" cy="656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8675" name="Picture 2" descr="D:\OOO PATXI DIBUJOS  Y MAS\0000Patxi en portatil 3\00000ENERO 2011\dibu 15 de mayo 2011 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413" y="0"/>
            <a:ext cx="584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 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12963"/>
            <a:ext cx="9144000" cy="263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D:\OOO PATXI DIBUJOS  Y MAS\0000Patxi en portatil 3\00000000000enero 2015\diocesis 2015a\dibu 19 abril 2015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547"/>
          </a:xfrm>
          <a:prstGeom prst="rect">
            <a:avLst/>
          </a:prstGeom>
          <a:noFill/>
        </p:spPr>
      </p:pic>
      <p:pic>
        <p:nvPicPr>
          <p:cNvPr id="5" name="4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r="74800"/>
          <a:stretch>
            <a:fillRect/>
          </a:stretch>
        </p:blipFill>
        <p:spPr>
          <a:xfrm>
            <a:off x="107504" y="116632"/>
            <a:ext cx="1547664" cy="1766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 mirad los lirios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0100" y="0"/>
            <a:ext cx="5002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25200" r="49600"/>
          <a:stretch>
            <a:fillRect/>
          </a:stretch>
        </p:blipFill>
        <p:spPr>
          <a:xfrm>
            <a:off x="107504" y="116632"/>
            <a:ext cx="1872208" cy="2137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 descr="D:\OOO PATXI DIBUJOS  Y MAS\0000Patxi en portatil 3\0000000000000SEPTIEMBRE 2013\diocesis desde 2013 sept\dibu 23 noviembre de 2013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7920880" cy="6801625"/>
          </a:xfrm>
          <a:prstGeom prst="rect">
            <a:avLst/>
          </a:prstGeom>
          <a:noFill/>
        </p:spPr>
      </p:pic>
      <p:pic>
        <p:nvPicPr>
          <p:cNvPr id="5" name="4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50000" r="25588"/>
          <a:stretch>
            <a:fillRect/>
          </a:stretch>
        </p:blipFill>
        <p:spPr>
          <a:xfrm>
            <a:off x="179512" y="116633"/>
            <a:ext cx="1584176" cy="186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48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</p:txBody>
      </p:sp>
      <p:pic>
        <p:nvPicPr>
          <p:cNvPr id="34820" name="Picture 2" descr="C:\Users\Patxi\Desktop\recursos murcia\16 de ma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-531813"/>
            <a:ext cx="7273925" cy="829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74024"/>
          <a:stretch>
            <a:fillRect/>
          </a:stretch>
        </p:blipFill>
        <p:spPr>
          <a:xfrm>
            <a:off x="323527" y="116632"/>
            <a:ext cx="1560503" cy="172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 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55863"/>
            <a:ext cx="9144000" cy="1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84967" y="116632"/>
            <a:ext cx="7259033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lamanodemaria.com/wp-content/uploads/2015/08/los-ultimos-seran-los-primero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048" y="0"/>
            <a:ext cx="8568952" cy="6827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 descr="D:\OOO PATXI DIBUJOS  Y MAS\0000Patxi en portatil 3\000000000septiembre 2012\diocesis desde sept 2012\dibu 21 de octubre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484055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D:\OOO PATXI DIBUJOS  Y MAS\0000Patxi en portatil 3\Dibujos de Patxi2010  a julio\abrazando la noche\abrazando la noche color -\09 ven serename t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004" y="6096"/>
            <a:ext cx="6793992" cy="6845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 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68563"/>
            <a:ext cx="9144000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84967" y="116632"/>
            <a:ext cx="7259033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D:\OOO PATXI DIBUJOS  Y MAS\0000Patxi en portatil 3\0000000000 ENERO 2013\diocesis desde enero 2013\talitakim 2013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603448"/>
            <a:ext cx="10614216" cy="756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01 tenia2hijos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7913" y="0"/>
            <a:ext cx="4448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2 repartio bienes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17663" y="0"/>
            <a:ext cx="5908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3 lo vio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55713" y="0"/>
            <a:ext cx="663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4  entrañas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40000" y="0"/>
            <a:ext cx="406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5 corre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82763" y="0"/>
            <a:ext cx="5576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6 abraza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1513" y="0"/>
            <a:ext cx="5259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7 beso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8 monta fiesta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77950" y="0"/>
            <a:ext cx="638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uario\Desktop\imagenes congreso gonzalo\02 a3 poster reli edel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jo_prodigo_cancion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8576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 09 vuelve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0238" y="0"/>
            <a:ext cx="534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p04 10 declara col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2813" y="0"/>
            <a:ext cx="477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 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59038"/>
            <a:ext cx="9144000" cy="193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84967" y="260648"/>
            <a:ext cx="7259033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D:\OOO PATXI DIBUJOS  Y MAS\0000Patxi en portatil 3\00000000000enero 2015\diocesis 2015a\dibu 10 mayo 2015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120415"/>
            <a:ext cx="7416824" cy="6978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D:\OOO PATXI DIBUJOS  Y MAS\0000Patxi en portatil 3\000000000septiembre 2012\diocesis desde sept 2012\dibu 9 septiembre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858" y="0"/>
            <a:ext cx="57082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VID 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53824"/>
            <a:ext cx="4729049" cy="668754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50" name="AutoShape 2" descr="data:image/jpeg;base64,/9j/4AAQSkZJRgABAQAAAQABAAD/2wCEAAkGBxQSEhUUEhQUFBQVFBUUFBUUFRQXFBQXFBQWFxQXFBQYHCggGBolHBQUITEhJSksLi4uFx8zODMsNygtLiwBCgoKDg0OGxAQGywkHyQsLCwsLCwsLSwsLCwsLCwsLCwsLCwsLCwsLCwsLCwsLCwsLCwsLCwsLCwsLCwsLCwsLP/AABEIALUBFwMBIgACEQEDEQH/xAAbAAABBQEBAAAAAAAAAAAAAAAAAQIDBAUGB//EADsQAAIBAgQDBQcCAwgDAAAAAAABAgMRBBIhMQVBUQZhcYGREyJSobHR8DKSFELBBxZTYpOi4eIVI4P/xAAaAQACAwEBAAAAAAAAAAAAAAACAwABBAUG/8QAKxEAAgICAQMDAwMFAAAAAAAAAAECEQMSIQQTMUFRUhQiYQVCgRUjobHh/9oADAMBAAIRAxEAPwDHng3fQj/g3qdk6dO38vkylXpU91Y9RHPfoeVeKvU52ngWW6OA7jRTinqXaOOpx2t6Ik8kvREjCPqyi+GwcbKNn37mRiMFZ21OqePg92vQiq4im+j7xcMk15Qc4RfhnMRwBYp4G3ea86OiaWj2GKK52X1G9xsXpRThhFzRZhg1zW5YyJrSSv42ZPhoVJSUI2d9r2s/MVKbobGKspPAJ7Eb4dzaNbF0JU379O2rSeqvZ2dhMPi9VGzd2kk+9i1kdWg9FdMr4TgsppuEXK2+VN26LTwGRoZXla1vs9/Q9T4fglSgopLrJrnLmylxThlOabcVfdOyun49Dn/1C5NNcHQfQVFNPk4qjCMUm1a5JKjBq+hQ4nGpTdpJqLdot3tfomypTqzei1NkY7rZMySnq9Wi7VintuZuNVuVybE0mtc1n3GVXxPWVx8ICJzJaHEPZ77fQ2KGOjOOqT71uclWq3DB4hwkNlhTAjmaNXiWEjN3jJeBlSwmV7svVUpap28yrUpvqHFVwDKVktPFzj/NmXf9yzS4s09UZMu4b7QjxplLI0dTT4unz9UTQ4gjk4a82XqFN8m/kKlgiNjmZ09LHrTc06LUltc42U5x2L3DsU7+9K3dfQRPBxaHwzc0zexEEuSM2uo9xNOupbv6larGO979wEY15DlKypXrRWxnyxs+Tsi9VWZ/p06kdaj+WHxSEtsz62NqfF6q5Sq4iT5+iRoVMOQ/w/cNVC3Zlzb7/UU16eEaesWBeyJqy/lDKTZQcSzLZBkEyFjII4F2QgyBkJ8oZCEIUn1fqKk+pNkDKUXZDqd12P4Z7Kn7eom5S/RHpHrZ839Dnuz/AAuWIqxjrkTTnLkkuV+r2PSq8lFNy2S/NDl/qGel24/ydX9PwW+5L08Gdx/CqvReRZppPIr2961lzMnsv2anTq+1xGV5V7kU7+8+b8F9e46PBUVZtO7lJz7umnTRFpxvps7b9Gc2OecIOC8M6TwQnNZH5QlWV49NH5d5idoeOPC0fbZM0acqarR55ajy3jLbNF2duj8C1X4hCLjCplUr2961r8mr/mph9v61GrhKlJ4inSvlk1mi5SUZKTSjdauwEI8qw5z4dMkx6wuMo5m81OUM0r6SitJX7mtGcxxPHU4KEU1UlpSjJO7qRdow2f69tSj2e4jhIUYqNeai26dSUlbfW+ui0XyZRg8PRo1I1a8JZpylGUYtVHvllB2vtZprn4G2C1dWYZvb0LWNpSpVHTqWU4pOSTutUno2lda2vbkzMrwv9i1xPtEq3uU6vt5tJRlVov2rlyjGUIpu+m6d/IgwdXPG9rSXuzi9HGS3TTOr02ZyVS8nN6nFq7j4KUqLGOmarpkcqJr3MlGdlY7UuSojHTL2RdMouAjpFqVMaoF2TkrxizSwVXk0RRok0IgyaYStMv01EdUpRKcEx8mxOoe5cw+Js7PbqWP4TM9Hcx9RViZrZgvH7BLJ7m5Uoxit1sVJ2MipXk+Y2NaRFi/Jbymu6SfNDKmHj1RnqTHRuXp+Qe4WnK2zAiiAWqK7jIn2hw/x/wC2f2EfaLD/ABv9kvscLkYqh3mPvZPY1fS4zt32kw/xS/YxH2lof5/2/wDJxEab6jvYvqV3cnsT6bGdm+09DpU/avuI+1FHpU/avucaqPeMlfbkU82RF/TYzto9p6F9qi78q+50XCONcPWtSVScu+DUF5X18zyaMWi1SxclyXpr6i55MklX+g44IQdr/J71gO1WFbSpXsuSjlVvojQxnHqTjrm25WPBcDxedN3ilruuXmnua9LtBUnZbctlYzfStvwPfUuK/wCHr8OPUlDTNouSX3KMe2M1JpUXJcpOUYvzWp5O+PVls4+j+4xccq80vVhron6oF9XJ+GdN2jjGvWz1a1TK3f2eZf8ArstMj0v4vU47CtQdSEbNSus0oRzZXdXTk/dltquoV+JTk9Rkqrte3cOjgklVCXPmzMrNaxTdr7ctOqCjKK3uSvD5ncRUuQSwzD3VF2rj6L9llhOE4aVKinrJ391xW0LdTQl2jSk2qd7vWWdXk9ryeXVnPYiHQg9mV/cg+GXrCa5OrXH7/wAkf9T/AKkT7Rv/AA1+/wD6mBgZatN68i1LxY+DyyjtYqWPGnVGrPj75U4f6i/qhj45L4IL/wCl/ojIl4v1EsC5Zfcix4/Y0ZdoJf4cf3if+cl8Ef3f8Ga0JmK3y+4Xbx+xprtDP/Dj+4d/eKfwQ/cZVxbk2y/Inbx/E1F2lqfBD1Yv946nwU/9xlZgcyXk+RNIfE05doqvwU/WX3Gf3gq/BD/d9zPcxPaEvJ8iduHxL745V+GHpL7iLjdX4YekvuUHUEzlXk+Rfbh8TR/89V6Q9JfcF2grdIftf3MzODkS5/Ivtw+KNR9oa/8Ak/a/uBkuQA7T+TL7cPiiVsRMjuLcKwqJExVIiTHXJYOo9ysNS0HxpksKQai2C2kQqBIqdib2drd4tSHQYsYDnZAoXeheozcVbTfonutSKMCxTot7Ju29hkMdciskkRyS0sOUNbDvZlijQbH6ipTpFGdPVksYXVumpZrUNdvAiSsTQre0VaasJVj7z8SeNN387eos6SUnz1a06g6jNlZn4hWv4jfY3jdXsTYlaS/NipQnpYy5OJUaYcxtCUdJJ9/9C1JlKv3FilWzK+wOOaVwCmm+R0xuYRsY2VJlJDrjbiXGZgGw0h9wbGZhtybF0S3EuR5hGwXMvUkchMxG2JcHcvUkchMxG2NzgPIEokuYFIhchM4LyF6k2YCvnAHuF6li4pGpDkw9gaH3HRZGKpBqQLRvvDRauV6isvkSUfejdPQf/C85PQ6PFfac69XTZXpS08CWEb8vMfWpJWs+l/QuYainYOMXQM8iSsqxpa6mhg6XLrp/QsQwUmm1ytf1JqUbbpfjGox5M1oghgW337Fmlgn0NnhcFlu1+dfmXcq5JfcBzadGeU2/U56tw95btaJ7+Jk4vDWkdbiK1Rxyumlfo9d73Rj1KDlJtqweNv1Ljl1fkzHhdIvrPz03t6kNPCuTXe/6nQUaUW4xT1T56a21/O43aPAlGDlbm1Hvb0VvMTkyKPk0wnKXg8xxdH9Xn9jLcXF6nX8X4bJKba/mOYqw6+ovNG+Ub+ny2qKtZ3SEwuj8iSpD7lSU7O5im9ZbM2x5VItzYyTFzXRG2FJlJCtjWxBBTkGkKDY3MNbA2CSHZhMxG2NzAuRepM2MchjkNbAcwlEkzDJSGZhJSAcg1Ec5jXMZca5AOQSiSXFK+YCrC1L6ZImQJj4s0JiGiZMBgsRiYFE9Ko1s2vA1qFVyirmMmbFFWivA3dO+TJ1CQ+KbdjawVBXS3dilw2leV3exvYOj72ZLuRtTOV1OT9poYOg5U530glZpK3Jsp8PoqWj5o3MQmsPUd7e7Lzb0X1+ZhYav7KnObX6YNr+i9bAxlabMmvCS9RnFOPQw7dOmvaSWkndpRfS/N+BU4f2tqXeeEJdLXjbx3ucpKbbberbbfmW8CtWVjWz5Om+mxwh4O4p8UjWV1eEo73elvEozx9JuyqK/n82U8PpQny31MKmtfM0KNeDDDpozlJ+x0Ne99Nb/ADJcFxCtRlFbxSulKTcVryXI52pWe13bx0LOAxOV+9dok0pKh/ZlGPB3zjGvTTas2r+pw/FOGqLqaWtJ/nzOqoYtxpxyRcotWT5rbfzZiwxd3JVFe7Sv3rqYtaTKxzdnJ4ygoac7a+ZkVUdBxlyclFxtJ6Lv12+hiYunl058+4w5mpI7OB8cjMM/d8HYWTGYbZ+LHSAi/sQ5+WFxrYXGtgNl0EmMbEY1sU5DEguNmxrYNgOQaQuYa2NkxuYBsKh+Ya5DGxtwWw1Ec5DXIa2BQaiK2AiAosvJj0yJMfFj4sytErYqZG2OgOTFtE6ZqYfGwcrSuo9Ur+qMkk2/Oppx5HHwJnBS8nbcHjGelNqXW3LTmbWF4hQhLJnjOolpGLVr9M21/U8wctn037x8NTQszfBgl0MW7s9TxVapVVnpH4Iqy8+pj9qJ+zw6hzqS18I6v52Ob4TxavTfu1JW6S95ekg4ljZ1XmqSzPZbJJdyHxlceEZ4dI4ZbbspI1OD0r6mYbfCdENxLkf1LqBqcWWWCTsk1b5fc5/DrV9dzS4jWzXTeyTXkZMd7mhGbp41AkqxEiPlDS4yktV4kY5Pg2eD46opZU2lJJNJ+hNUxLhKpF3eua7V2n0fmWOz0KTqNVHlb/T08Lj+03C3Sn7anqkoqXffm/kY8kltTEqrs5niuKdVOWi95WVtrJWs/G5gYqpfd3etzcxKbbVrJ+96ooVcDdNpbGHLClwdDDNLyZdHYWQ+pDLoRSZn/bRsXLGuQ1sRiNimxqQjGOQspEcmKbDSFuMchHIY2LbGJDmxjBsbcoJRFuIAFBiCgBCAAAQhZTHwZCmSRYxMQ0SJkkWQXJExqYtomiyxCssuVxvZ3vztzRViSRY+LFSRdjGLi8qtJb+e1mSywbUU/X5lTByWeN9r6nU8WglQ921m4pyta7ve0U/W/eOg7ZmyNxaSMPCu1yfELRd6EoxyxfNv5D5XcE3yf1N0HwIk/usrxRq4GVkjMSNClOyiPgLzcofi56vwRWUR9SV2PkrO622+Q6xa4VDVK10FB2dxKj1HwQSKfg1sJGM3e9vzkdxhJxrUXCTUrxUX1d9FL5XOAwdG+xncb4lVhN0oznBRsmoyau7Ju7XiYuriqA6eDeSkbeL4JJTcN3BtJ/EuRHDhDjGTl7sbXk5WSVrb3MngfaWdGpF1ZSnTSas/elFPnFvwWniL2k7VyxClCEclJ2vfWcrO+r2WvLu3Mcp8Ua49PLb8GDj6ilOTjrG+nhsU2x8mQzZkkzpQQjGOQSYxsQ2OSEYzMLJkcmKYxIGxlxGwBGJAKAhRYXAALIAAwIWKhAQFFEiHxZFccmXFgNEyY+LIUySLGpi2idMcmRxY641MU0TQNHAV22oO7T21vbrYzIsmp1GmmnZppp89B8JUJnDZUbiW0ba/PcljSsmnzX0DA1lVhKSspRyuS21f8y7m15PyLSjfXkjowkmrRysjcXTMyESzUjbQu4ehC6k9mr2+wOgpNsfFgSzKylRp3v4EtSXupc73+Q6pBoily7vuNRLt2R21JYoWcdSZ0t30t5l3yU5GnwiPvRucZxTE+0q1J/FOTXg5O3yOqhiPZU3KWiSl43t7vzscU2YOrl9w/oYcykGYa2JmGSZglI6aQkmRSY6TI5yESY2KGNjWwkyNsS2OSBsjkOkxlxbGpAAAQsAAQhBQACFgAAQgqEACihWKmIIQg9MliyCLJYsYgJImTHKREmOTDTFNFiLHpkMWOUhqYpo0+ES/9q70/odU42suTX1OKwmIyTjPR5WnZ7PuPQadWlWgpU5J3s9HrDT9Mlyf2NvTZF4Zy+uxu1JeCjhldW309LdCaqsv5yH1MHJWy3v1XMnp4GbWq8TdGSSObPzZC8NnV1yv+fMp/wAI3LRHQ4Ggk2ndR5Nr5P7k8cHa8mra6MncptA7NLg5TEUmpa8vqb3AMMqlGo5WVsur5a/noVuM4RualHW61+5p8Iz0ounlXv2b8Gtn03JklcOA9k0rOe7S04+xqtaJSWVeMlb5fQ4ls7b+0HiMIxjh4pZ7qpUa2S1yrx5+Bwsmc3Nk2kdjosTjj59eQbGSYNjGzM2bkgkyOTFkyNsU2MihsmMuLJkdxbHRQrEYACEAABRAARCkLAAuBCAAAQgAAEKFaEBgREERJFkYsWEmRqyeLHRZFFj0w7FNE0WOTIkx1w0wGiVMv8J4lKhUzK7TVpRvbMvujMixyYSlXgXKCkqZ6NCu3aUJPLK0otNrfr38vI04VK01q3brFpNdL23R5lguJVKX6JWT3TSa9GbvCe21ejbOoVY8k0ov90V/Q3x6yNco5GT9Onf2vg7nBYqvFq6zRWlnZP1sXMVi3UcYuLS5arVbs43Df2jNazw6k73aVS0V3xTi/RsWp/aEpVYP+HUaSbzpSzVGns4uySt05kfU427oV9Bn8HS4qll1dtPp+XRSn2jw1KLl7Sm3FO0IyzTcktI6ba82ct2643GvUjGjNypKCb3V5Nt69bK3zOUbF5Op4pGjB0CdSm/4LGLxUqk5Tm80pNuT73/QgzDMwjZk2OqojmxlxrYjkA2GkDYyTBsZIBsYkNkxoogDYxCgAIhYMBAKIKKhrFRCADALkIAlwAogqYggF2QcDACyCCgBCDkPiABAMchyYAEAxUx4AWCCegtwAIES45sQCEQXEbACMi8jWEgAEIaxjAAQkMbGSACmMQgqAAAhGKgAspCjQAosUEIBCCgAEIAMAIQRgAAln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50" y="-2628900"/>
            <a:ext cx="8201025" cy="5334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4" name="Picture 6" descr="https://encrypted-tbn3.gstatic.com/images?q=tbn:ANd9GcQnAr29VvTGY8V_YaaDJcu3-6-lHo6QYd2s_DoB2ST4XVizlRbv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6672"/>
            <a:ext cx="835292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 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27288"/>
            <a:ext cx="9144000" cy="20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84967" y="116632"/>
            <a:ext cx="7259033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japinai.aprenderapensar.net/files/2010/11/fan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6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040560" cy="698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OOO PATXI DIBUJOS  Y MAS\0000Patxi en portatil 3\00000000000000000000 agosto 2014\DIOCESIS a partir de sept 2014\dibu 16 noviembre de 2014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223375" cy="5522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ural_amor_misericordia_texto 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4007" y="0"/>
            <a:ext cx="1175985" cy="6858000"/>
          </a:xfrm>
          <a:prstGeom prst="rect">
            <a:avLst/>
          </a:prstGeom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79712" y="1578248"/>
            <a:ext cx="1306494" cy="527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5778" name="Picture 2" descr="http://www.xn--significadodelossueos-ubc.net/wp-content/uploads/2013/01/So%C3%B1ar-con-macet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51520" y="594928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 smtClean="0"/>
              <a:t>Tierra y semillas diferentes</a:t>
            </a:r>
            <a:endParaRPr lang="es-ES" sz="4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458649" y="648866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Ejemplo : enseñar a leer</a:t>
            </a:r>
            <a:endParaRPr lang="es-ES" dirty="0"/>
          </a:p>
        </p:txBody>
      </p:sp>
      <p:pic>
        <p:nvPicPr>
          <p:cNvPr id="7" name="6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5451"/>
          <a:stretch>
            <a:fillRect/>
          </a:stretch>
        </p:blipFill>
        <p:spPr>
          <a:xfrm>
            <a:off x="251520" y="188640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clonar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5451"/>
          <a:stretch>
            <a:fillRect/>
          </a:stretch>
        </p:blipFill>
        <p:spPr>
          <a:xfrm>
            <a:off x="251520" y="188640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clonar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5451"/>
          <a:stretch>
            <a:fillRect/>
          </a:stretch>
        </p:blipFill>
        <p:spPr>
          <a:xfrm>
            <a:off x="251520" y="188640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atxi\Desktop\imagenes congreso gonzalo\mimi zapato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3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25913" b="49538"/>
          <a:stretch>
            <a:fillRect/>
          </a:stretch>
        </p:blipFill>
        <p:spPr>
          <a:xfrm>
            <a:off x="323528" y="260648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5124" name="Picture 2" descr="D:\OOO PATXI DIBUJOS  Y MAS\0000Patxi en portatil 3\00000ENERO 2011\migraciones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676456" cy="650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25913" b="49538"/>
          <a:stretch>
            <a:fillRect/>
          </a:stretch>
        </p:blipFill>
        <p:spPr>
          <a:xfrm>
            <a:off x="323528" y="260648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07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000166" y="907537"/>
            <a:ext cx="7260299" cy="54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25913" b="49538"/>
          <a:stretch>
            <a:fillRect/>
          </a:stretch>
        </p:blipFill>
        <p:spPr>
          <a:xfrm>
            <a:off x="323528" y="260648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07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25913" b="49538"/>
          <a:stretch>
            <a:fillRect/>
          </a:stretch>
        </p:blipFill>
        <p:spPr>
          <a:xfrm>
            <a:off x="323528" y="260648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07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25913" b="49538"/>
          <a:stretch>
            <a:fillRect/>
          </a:stretch>
        </p:blipFill>
        <p:spPr>
          <a:xfrm>
            <a:off x="323528" y="260648"/>
            <a:ext cx="1306494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 descr="D:\OOO PATXI DIBUJOS  Y MAS\0000Patxi en portatil 3\000000000septiembre 2012\diocesis desde sept 2012\dibu 23 de septiembre 2012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833" y="0"/>
            <a:ext cx="515633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 Imagen" descr="02c  anunciació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16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50463" b="26352"/>
          <a:stretch>
            <a:fillRect/>
          </a:stretch>
        </p:blipFill>
        <p:spPr>
          <a:xfrm>
            <a:off x="827584" y="116632"/>
            <a:ext cx="1306494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19672" y="836613"/>
            <a:ext cx="6336878" cy="550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POEMA: "LA OREJA VERDE"</a:t>
            </a:r>
          </a:p>
          <a:p>
            <a:pPr>
              <a:defRPr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autor: Gianni </a:t>
            </a:r>
            <a:r>
              <a:rPr lang="es-ES" sz="1600" b="1" dirty="0" err="1">
                <a:solidFill>
                  <a:schemeClr val="accent3">
                    <a:lumMod val="75000"/>
                  </a:schemeClr>
                </a:solidFill>
              </a:rPr>
              <a:t>Rodari</a:t>
            </a:r>
            <a:endParaRPr lang="es-ES" sz="16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endParaRPr lang="es-ES" sz="16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UN DÍA, EN EL EXPRESO SORIA MONTEVERDE,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VI SUBIR A UN HOMBRE CON UNA OREJA </a:t>
            </a:r>
            <a:r>
              <a:rPr lang="es-ES" sz="1600" b="1" cap="all" dirty="0">
                <a:solidFill>
                  <a:srgbClr val="92D050"/>
                </a:solidFill>
              </a:rPr>
              <a:t>VERDE.</a:t>
            </a: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YA JOVEN NO ERA, SINO MADURO PARECÍA,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SALVO, LA OREJA QUE VERDE SEGUÍA.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ME CAMBIÉ DE SITIO PARA ESTAR A SU LADO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Y OBSERVAR EL FENÓMENO BIEN MIRADO.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LE DIJE: SEÑOR, USTED, TIENE YA CIERTA EDAD,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DÍGAME, ESA OREJA VERDE, ¿LE ES DE ALGUNA UTILIDAD?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ME CONTESTÓ AMABLEMENTE: YO YA SOY PERSONA VIEJA,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PUES DE JOVEN SÓLO TENGO ESTA OREJA.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ES UNA OREJA DE NIÑO, QUE ME SIRVE PARA OÍR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COSAS QUE LOS ADULTOS NUNCA SE PARAN A SENTIR: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OIGO LO QUE LOS ÁRBOLES DICEN, LOS PÁJAROS QUE CANTAN,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LAS PIEDRAS, LOS RÍOS Y LAS NUBES QUE PASAN,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OIGO TAMBIÉN A LOS NIÑOS, CUANDO CUENTAN COSAS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QUE A UNA OREJA MADURA, PARECERÍAN MISTERIOSAS.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ASÍ HABLÓ EL SEÑOR DE LA OREJA VERDE</a:t>
            </a:r>
            <a:b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600" b="1" cap="all" dirty="0">
                <a:solidFill>
                  <a:schemeClr val="accent3">
                    <a:lumMod val="75000"/>
                  </a:schemeClr>
                </a:solidFill>
              </a:rPr>
              <a:t>AQUEL DÍA, EN EL EXPRESO SORIA MONTEVERDE.</a:t>
            </a:r>
          </a:p>
        </p:txBody>
      </p:sp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0463" b="26352"/>
          <a:stretch>
            <a:fillRect/>
          </a:stretch>
        </p:blipFill>
        <p:spPr>
          <a:xfrm>
            <a:off x="107504" y="116632"/>
            <a:ext cx="1306494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1 Imagen" descr="06c  desde el corazó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50463" b="26352"/>
          <a:stretch>
            <a:fillRect/>
          </a:stretch>
        </p:blipFill>
        <p:spPr>
          <a:xfrm>
            <a:off x="251520" y="188640"/>
            <a:ext cx="1306494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uario\Desktop\imagenes congreso gonzalo\02 a3 poster reli edel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50463" b="26352"/>
          <a:stretch>
            <a:fillRect/>
          </a:stretch>
        </p:blipFill>
        <p:spPr>
          <a:xfrm>
            <a:off x="7524328" y="260648"/>
            <a:ext cx="1306494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txi\Desktop\imagenes congreso gonzalo\portada viajes 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142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regadera_lunares_vig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188640"/>
            <a:ext cx="1568483" cy="1008112"/>
          </a:xfrm>
          <a:prstGeom prst="rect">
            <a:avLst/>
          </a:prstGeom>
          <a:noFill/>
        </p:spPr>
      </p:pic>
      <p:pic>
        <p:nvPicPr>
          <p:cNvPr id="4" name="3 Imagen" descr="01 misericordia tapiz 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t="75012"/>
          <a:stretch>
            <a:fillRect/>
          </a:stretch>
        </p:blipFill>
        <p:spPr>
          <a:xfrm>
            <a:off x="251520" y="188639"/>
            <a:ext cx="1656184" cy="158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 misericordia tapiz 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22688" y="0"/>
            <a:ext cx="1697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xto_log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5736" y="-387424"/>
            <a:ext cx="48672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01 misericordia tapiz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75200"/>
          <a:stretch>
            <a:fillRect/>
          </a:stretch>
        </p:blipFill>
        <p:spPr>
          <a:xfrm>
            <a:off x="251520" y="188640"/>
            <a:ext cx="1697037" cy="170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1_DAR_DE_COMER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2_DAR_DE_BEBER_textoj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3_DAR_VESTIDO_tex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</TotalTime>
  <Words>111</Words>
  <Application>Microsoft Office PowerPoint</Application>
  <PresentationFormat>Presentación en pantalla (4:3)</PresentationFormat>
  <Paragraphs>41</Paragraphs>
  <Slides>140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140</vt:i4>
      </vt:variant>
    </vt:vector>
  </HeadingPairs>
  <TitlesOfParts>
    <vt:vector size="14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Patxi</dc:creator>
  <cp:lastModifiedBy>CarlosE</cp:lastModifiedBy>
  <cp:revision>150</cp:revision>
  <dcterms:created xsi:type="dcterms:W3CDTF">2011-08-13T10:24:41Z</dcterms:created>
  <dcterms:modified xsi:type="dcterms:W3CDTF">2016-03-23T11:34:18Z</dcterms:modified>
</cp:coreProperties>
</file>